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2447925" cy="43529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7" autoAdjust="0"/>
    <p:restoredTop sz="94660"/>
  </p:normalViewPr>
  <p:slideViewPr>
    <p:cSldViewPr snapToGrid="0">
      <p:cViewPr>
        <p:scale>
          <a:sx n="200" d="100"/>
          <a:sy n="200" d="100"/>
        </p:scale>
        <p:origin x="36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B6211-4B33-4B23-A955-B9F009B263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2E4BA-408E-4AF5-94DC-3749C11873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51796" y="231753"/>
            <a:ext cx="527834" cy="368890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8295" y="231753"/>
            <a:ext cx="1552902" cy="368890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20" y="1085209"/>
            <a:ext cx="2111335" cy="1810696"/>
          </a:xfrm>
        </p:spPr>
        <p:txBody>
          <a:bodyPr anchor="b"/>
          <a:lstStyle>
            <a:lvl1pPr>
              <a:defRPr sz="16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20" y="2913035"/>
            <a:ext cx="2111335" cy="952202"/>
          </a:xfrm>
        </p:spPr>
        <p:txBody>
          <a:bodyPr/>
          <a:lstStyle>
            <a:lvl1pPr marL="0" indent="0">
              <a:buNone/>
              <a:defRPr sz="640">
                <a:solidFill>
                  <a:schemeClr val="tx1"/>
                </a:solidFill>
              </a:defRPr>
            </a:lvl1pPr>
            <a:lvl2pPr marL="122555" indent="0">
              <a:buNone/>
              <a:defRPr sz="535">
                <a:solidFill>
                  <a:schemeClr val="tx1">
                    <a:tint val="75000"/>
                  </a:schemeClr>
                </a:solidFill>
              </a:defRPr>
            </a:lvl2pPr>
            <a:lvl3pPr marL="244475" indent="0">
              <a:buNone/>
              <a:defRPr sz="480">
                <a:solidFill>
                  <a:schemeClr val="tx1">
                    <a:tint val="75000"/>
                  </a:schemeClr>
                </a:solidFill>
              </a:defRPr>
            </a:lvl3pPr>
            <a:lvl4pPr marL="367030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4pPr>
            <a:lvl5pPr marL="489585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5pPr>
            <a:lvl6pPr marL="612140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6pPr>
            <a:lvl7pPr marL="734060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7pPr>
            <a:lvl8pPr marL="856615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8pPr>
            <a:lvl9pPr marL="979170" indent="0">
              <a:buNone/>
              <a:defRPr sz="4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295" y="1158765"/>
            <a:ext cx="1040368" cy="276189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262" y="1158765"/>
            <a:ext cx="1040368" cy="276189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4" y="231754"/>
            <a:ext cx="2111335" cy="84136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614" y="1067072"/>
            <a:ext cx="1035587" cy="522955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2555" indent="0">
              <a:buNone/>
              <a:defRPr sz="535" b="1"/>
            </a:lvl2pPr>
            <a:lvl3pPr marL="244475" indent="0">
              <a:buNone/>
              <a:defRPr sz="480" b="1"/>
            </a:lvl3pPr>
            <a:lvl4pPr marL="367030" indent="0">
              <a:buNone/>
              <a:defRPr sz="430" b="1"/>
            </a:lvl4pPr>
            <a:lvl5pPr marL="489585" indent="0">
              <a:buNone/>
              <a:defRPr sz="430" b="1"/>
            </a:lvl5pPr>
            <a:lvl6pPr marL="612140" indent="0">
              <a:buNone/>
              <a:defRPr sz="430" b="1"/>
            </a:lvl6pPr>
            <a:lvl7pPr marL="734060" indent="0">
              <a:buNone/>
              <a:defRPr sz="430" b="1"/>
            </a:lvl7pPr>
            <a:lvl8pPr marL="856615" indent="0">
              <a:buNone/>
              <a:defRPr sz="430" b="1"/>
            </a:lvl8pPr>
            <a:lvl9pPr marL="979170" indent="0">
              <a:buNone/>
              <a:defRPr sz="43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614" y="1590027"/>
            <a:ext cx="1035587" cy="2338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9262" y="1067072"/>
            <a:ext cx="1040687" cy="522955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2555" indent="0">
              <a:buNone/>
              <a:defRPr sz="535" b="1"/>
            </a:lvl2pPr>
            <a:lvl3pPr marL="244475" indent="0">
              <a:buNone/>
              <a:defRPr sz="480" b="1"/>
            </a:lvl3pPr>
            <a:lvl4pPr marL="367030" indent="0">
              <a:buNone/>
              <a:defRPr sz="430" b="1"/>
            </a:lvl4pPr>
            <a:lvl5pPr marL="489585" indent="0">
              <a:buNone/>
              <a:defRPr sz="430" b="1"/>
            </a:lvl5pPr>
            <a:lvl6pPr marL="612140" indent="0">
              <a:buNone/>
              <a:defRPr sz="430" b="1"/>
            </a:lvl6pPr>
            <a:lvl7pPr marL="734060" indent="0">
              <a:buNone/>
              <a:defRPr sz="430" b="1"/>
            </a:lvl7pPr>
            <a:lvl8pPr marL="856615" indent="0">
              <a:buNone/>
              <a:defRPr sz="430" b="1"/>
            </a:lvl8pPr>
            <a:lvl9pPr marL="979170" indent="0">
              <a:buNone/>
              <a:defRPr sz="43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9262" y="1590027"/>
            <a:ext cx="1040687" cy="2338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" y="290195"/>
            <a:ext cx="789520" cy="1015683"/>
          </a:xfrm>
        </p:spPr>
        <p:txBody>
          <a:bodyPr anchor="b"/>
          <a:lstStyle>
            <a:lvl1pPr>
              <a:defRPr sz="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0687" y="626742"/>
            <a:ext cx="1239262" cy="3093398"/>
          </a:xfrm>
        </p:spPr>
        <p:txBody>
          <a:bodyPr/>
          <a:lstStyle>
            <a:lvl1pPr>
              <a:defRPr sz="855"/>
            </a:lvl1pPr>
            <a:lvl2pPr>
              <a:defRPr sz="750"/>
            </a:lvl2pPr>
            <a:lvl3pPr>
              <a:defRPr sz="640"/>
            </a:lvl3pPr>
            <a:lvl4pPr>
              <a:defRPr sz="535"/>
            </a:lvl4pPr>
            <a:lvl5pPr>
              <a:defRPr sz="535"/>
            </a:lvl5pPr>
            <a:lvl6pPr>
              <a:defRPr sz="535"/>
            </a:lvl6pPr>
            <a:lvl7pPr>
              <a:defRPr sz="535"/>
            </a:lvl7pPr>
            <a:lvl8pPr>
              <a:defRPr sz="535"/>
            </a:lvl8pPr>
            <a:lvl9pPr>
              <a:defRPr sz="5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" y="1305877"/>
            <a:ext cx="789520" cy="2419300"/>
          </a:xfrm>
        </p:spPr>
        <p:txBody>
          <a:bodyPr/>
          <a:lstStyle>
            <a:lvl1pPr marL="0" indent="0">
              <a:buNone/>
              <a:defRPr sz="430"/>
            </a:lvl1pPr>
            <a:lvl2pPr marL="122555" indent="0">
              <a:buNone/>
              <a:defRPr sz="375"/>
            </a:lvl2pPr>
            <a:lvl3pPr marL="244475" indent="0">
              <a:buNone/>
              <a:defRPr sz="320"/>
            </a:lvl3pPr>
            <a:lvl4pPr marL="367030" indent="0">
              <a:buNone/>
              <a:defRPr sz="270"/>
            </a:lvl4pPr>
            <a:lvl5pPr marL="489585" indent="0">
              <a:buNone/>
              <a:defRPr sz="270"/>
            </a:lvl5pPr>
            <a:lvl6pPr marL="612140" indent="0">
              <a:buNone/>
              <a:defRPr sz="270"/>
            </a:lvl6pPr>
            <a:lvl7pPr marL="734060" indent="0">
              <a:buNone/>
              <a:defRPr sz="270"/>
            </a:lvl7pPr>
            <a:lvl8pPr marL="856615" indent="0">
              <a:buNone/>
              <a:defRPr sz="270"/>
            </a:lvl8pPr>
            <a:lvl9pPr marL="979170" indent="0">
              <a:buNone/>
              <a:defRPr sz="2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" y="290195"/>
            <a:ext cx="789520" cy="1015683"/>
          </a:xfrm>
        </p:spPr>
        <p:txBody>
          <a:bodyPr anchor="b"/>
          <a:lstStyle>
            <a:lvl1pPr>
              <a:defRPr sz="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0687" y="626742"/>
            <a:ext cx="1239262" cy="3093398"/>
          </a:xfrm>
        </p:spPr>
        <p:txBody>
          <a:bodyPr anchor="t"/>
          <a:lstStyle>
            <a:lvl1pPr marL="0" indent="0">
              <a:buNone/>
              <a:defRPr sz="855"/>
            </a:lvl1pPr>
            <a:lvl2pPr marL="122555" indent="0">
              <a:buNone/>
              <a:defRPr sz="750"/>
            </a:lvl2pPr>
            <a:lvl3pPr marL="244475" indent="0">
              <a:buNone/>
              <a:defRPr sz="640"/>
            </a:lvl3pPr>
            <a:lvl4pPr marL="367030" indent="0">
              <a:buNone/>
              <a:defRPr sz="535"/>
            </a:lvl4pPr>
            <a:lvl5pPr marL="489585" indent="0">
              <a:buNone/>
              <a:defRPr sz="535"/>
            </a:lvl5pPr>
            <a:lvl6pPr marL="612140" indent="0">
              <a:buNone/>
              <a:defRPr sz="535"/>
            </a:lvl6pPr>
            <a:lvl7pPr marL="734060" indent="0">
              <a:buNone/>
              <a:defRPr sz="535"/>
            </a:lvl7pPr>
            <a:lvl8pPr marL="856615" indent="0">
              <a:buNone/>
              <a:defRPr sz="535"/>
            </a:lvl8pPr>
            <a:lvl9pPr marL="979170" indent="0">
              <a:buNone/>
              <a:defRPr sz="53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" y="1305877"/>
            <a:ext cx="789520" cy="2419300"/>
          </a:xfrm>
        </p:spPr>
        <p:txBody>
          <a:bodyPr/>
          <a:lstStyle>
            <a:lvl1pPr marL="0" indent="0">
              <a:buNone/>
              <a:defRPr sz="430"/>
            </a:lvl1pPr>
            <a:lvl2pPr marL="122555" indent="0">
              <a:buNone/>
              <a:defRPr sz="375"/>
            </a:lvl2pPr>
            <a:lvl3pPr marL="244475" indent="0">
              <a:buNone/>
              <a:defRPr sz="320"/>
            </a:lvl3pPr>
            <a:lvl4pPr marL="367030" indent="0">
              <a:buNone/>
              <a:defRPr sz="270"/>
            </a:lvl4pPr>
            <a:lvl5pPr marL="489585" indent="0">
              <a:buNone/>
              <a:defRPr sz="270"/>
            </a:lvl5pPr>
            <a:lvl6pPr marL="612140" indent="0">
              <a:buNone/>
              <a:defRPr sz="270"/>
            </a:lvl6pPr>
            <a:lvl7pPr marL="734060" indent="0">
              <a:buNone/>
              <a:defRPr sz="270"/>
            </a:lvl7pPr>
            <a:lvl8pPr marL="856615" indent="0">
              <a:buNone/>
              <a:defRPr sz="270"/>
            </a:lvl8pPr>
            <a:lvl9pPr marL="979170" indent="0">
              <a:buNone/>
              <a:defRPr sz="2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8295" y="231754"/>
            <a:ext cx="2111335" cy="841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295" y="1158765"/>
            <a:ext cx="2111335" cy="2761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295" y="4034518"/>
            <a:ext cx="550783" cy="231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7D03A-7E7C-4C4D-B5B3-F6FE2F4F7A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0875" y="4034518"/>
            <a:ext cx="826175" cy="231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8847" y="4034518"/>
            <a:ext cx="550783" cy="231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B007C-F37B-4C6B-833E-065974D574F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244475" rtl="0" eaLnBrk="1" latinLnBrk="0" hangingPunct="1">
        <a:lnSpc>
          <a:spcPct val="90000"/>
        </a:lnSpc>
        <a:spcBef>
          <a:spcPct val="0"/>
        </a:spcBef>
        <a:buNone/>
        <a:defRPr sz="11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0" indent="-60960" algn="l" defTabSz="244475" rtl="0" eaLnBrk="1" latinLnBrk="0" hangingPunct="1">
        <a:lnSpc>
          <a:spcPct val="90000"/>
        </a:lnSpc>
        <a:spcBef>
          <a:spcPts val="270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1pPr>
      <a:lvl2pPr marL="183515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2pPr>
      <a:lvl3pPr marL="306070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535" kern="1200">
          <a:solidFill>
            <a:schemeClr val="tx1"/>
          </a:solidFill>
          <a:latin typeface="+mn-lt"/>
          <a:ea typeface="+mn-ea"/>
          <a:cs typeface="+mn-cs"/>
        </a:defRPr>
      </a:lvl3pPr>
      <a:lvl4pPr marL="428625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550545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73100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95655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918210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1040130" indent="-60960" algn="l" defTabSz="244475" rtl="0" eaLnBrk="1" latinLnBrk="0" hangingPunct="1">
        <a:lnSpc>
          <a:spcPct val="90000"/>
        </a:lnSpc>
        <a:spcBef>
          <a:spcPts val="135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1pPr>
      <a:lvl2pPr marL="122555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2pPr>
      <a:lvl3pPr marL="244475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3pPr>
      <a:lvl4pPr marL="367030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489585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12140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34060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856615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979170" algn="l" defTabSz="244475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9" name="TextBox 11"/>
          <p:cNvSpPr txBox="1">
            <a:spLocks noChangeArrowheads="1"/>
          </p:cNvSpPr>
          <p:nvPr/>
        </p:nvSpPr>
        <p:spPr bwMode="auto">
          <a:xfrm>
            <a:off x="72021" y="1199862"/>
            <a:ext cx="1296815" cy="1537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719" tIns="9860" rIns="19719" bIns="986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30" b="1" dirty="0"/>
              <a:t>Purpose</a:t>
            </a:r>
            <a:endParaRPr lang="en-US" altLang="zh-CN" sz="430" b="1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430" dirty="0"/>
              <a:t>……</a:t>
            </a: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30" b="1" dirty="0"/>
              <a:t>Methods</a:t>
            </a:r>
            <a:endParaRPr lang="en-US" altLang="zh-CN" sz="430" b="1" dirty="0"/>
          </a:p>
          <a:p>
            <a:pPr>
              <a:spcBef>
                <a:spcPct val="0"/>
              </a:spcBef>
              <a:buNone/>
            </a:pPr>
            <a:r>
              <a:rPr lang="en-US" altLang="zh-CN" sz="430" dirty="0"/>
              <a:t>……</a:t>
            </a: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30" b="1" dirty="0"/>
              <a:t>Results</a:t>
            </a:r>
            <a:endParaRPr lang="en-US" altLang="zh-CN" sz="430" b="1" dirty="0"/>
          </a:p>
          <a:p>
            <a:pPr>
              <a:spcBef>
                <a:spcPct val="0"/>
              </a:spcBef>
              <a:buNone/>
            </a:pPr>
            <a:r>
              <a:rPr lang="en-US" altLang="zh-CN" sz="430" dirty="0"/>
              <a:t>……</a:t>
            </a: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43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430" dirty="0"/>
          </a:p>
        </p:txBody>
      </p:sp>
      <p:pic>
        <p:nvPicPr>
          <p:cNvPr id="14340" name="图片 14" descr="屏幕剪辑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857" y="1199862"/>
            <a:ext cx="978838" cy="121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矩形 15"/>
          <p:cNvSpPr>
            <a:spLocks noChangeArrowheads="1"/>
          </p:cNvSpPr>
          <p:nvPr/>
        </p:nvSpPr>
        <p:spPr bwMode="auto">
          <a:xfrm>
            <a:off x="1407857" y="2539018"/>
            <a:ext cx="978838" cy="35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719" tIns="9860" rIns="19719" bIns="986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90" b="1" dirty="0"/>
              <a:t>Conclusions</a:t>
            </a:r>
            <a:endParaRPr lang="en-US" altLang="zh-CN" sz="390" b="1" dirty="0"/>
          </a:p>
          <a:p>
            <a:pPr>
              <a:spcBef>
                <a:spcPct val="0"/>
              </a:spcBef>
              <a:buNone/>
            </a:pPr>
            <a:r>
              <a:rPr lang="en-US" altLang="zh-CN" sz="300" dirty="0"/>
              <a:t>……</a:t>
            </a:r>
            <a:endParaRPr lang="en-US" altLang="zh-CN" sz="3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3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3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3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300" dirty="0"/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300" dirty="0"/>
          </a:p>
        </p:txBody>
      </p:sp>
      <p:pic>
        <p:nvPicPr>
          <p:cNvPr id="143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90" y="498695"/>
            <a:ext cx="2008735" cy="430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38" name="矩形 9"/>
          <p:cNvSpPr>
            <a:spLocks noChangeArrowheads="1"/>
          </p:cNvSpPr>
          <p:nvPr/>
        </p:nvSpPr>
        <p:spPr bwMode="auto">
          <a:xfrm>
            <a:off x="234745" y="556111"/>
            <a:ext cx="1978224" cy="192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719" tIns="9860" rIns="19719" bIns="986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525" b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Please use font Arial, size 40 for abstract title.</a:t>
            </a:r>
            <a:endParaRPr lang="en-US" altLang="zh-CN" sz="525" b="1" dirty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00" dirty="0">
                <a:ea typeface="黑体" panose="02010609060101010101" pitchFamily="49" charset="-122"/>
                <a:cs typeface="Arial" panose="020B0604020202020204" pitchFamily="34" charset="0"/>
              </a:rPr>
              <a:t>Please use font Arial, size 23 for the names and affiliations of all authors</a:t>
            </a:r>
            <a:r>
              <a:rPr lang="zh-CN" altLang="en-US" sz="300" dirty="0">
                <a:ea typeface="黑体" panose="02010609060101010101" pitchFamily="49" charset="-122"/>
                <a:cs typeface="Arial" panose="020B0604020202020204" pitchFamily="34" charset="0"/>
              </a:rPr>
              <a:t>   </a:t>
            </a:r>
            <a:endParaRPr lang="en-US" altLang="zh-CN" sz="300" dirty="0"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00" dirty="0">
                <a:ea typeface="黑体" panose="02010609060101010101" pitchFamily="49" charset="-122"/>
                <a:cs typeface="Arial" panose="020B0604020202020204" pitchFamily="34" charset="0"/>
              </a:rPr>
              <a:t>Please use font Arial, size 23 for the names and affiliations of all authors</a:t>
            </a:r>
            <a:endParaRPr lang="en-US" altLang="zh-CN" sz="300" dirty="0"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245</Words>
  <Application>WPS 演示</Application>
  <PresentationFormat>自定义</PresentationFormat>
  <Paragraphs>36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黑体</vt:lpstr>
      <vt:lpstr>微软雅黑</vt:lpstr>
      <vt:lpstr>Arial Unicode MS</vt:lpstr>
      <vt:lpstr>等线 Light</vt:lpstr>
      <vt:lpstr>Calibri Light</vt:lpstr>
      <vt:lpstr>等线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谭思巧</dc:creator>
  <cp:lastModifiedBy>俊酒</cp:lastModifiedBy>
  <cp:revision>6</cp:revision>
  <dcterms:created xsi:type="dcterms:W3CDTF">2025-03-03T01:35:00Z</dcterms:created>
  <dcterms:modified xsi:type="dcterms:W3CDTF">2026-03-09T08:45:35Z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5A79343A19A24DB08D0E9100DB5F84C8_13</vt:lpwstr>
  </property>
</Properties>
</file>